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3C32-EE78-44F0-9FCC-22748618EFD7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00152-D93A-45E3-9CC9-67F0CD270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0152-D93A-45E3-9CC9-67F0CD2707B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20</a:t>
            </a:r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24 - 05 -2018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1928794" y="1357296"/>
          <a:ext cx="5143535" cy="5500704"/>
        </p:xfrm>
        <a:graphic>
          <a:graphicData uri="http://schemas.openxmlformats.org/drawingml/2006/table">
            <a:tbl>
              <a:tblPr/>
              <a:tblGrid>
                <a:gridCol w="2894996"/>
                <a:gridCol w="749513"/>
                <a:gridCol w="749513"/>
                <a:gridCol w="749513"/>
              </a:tblGrid>
              <a:tr h="12763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 smtClean="0">
                          <a:latin typeface="Arial"/>
                        </a:rPr>
                        <a:t>DIRECCION DE SERVICIOS DE SALUD</a:t>
                      </a:r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763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SUBDIRECCION DE CONTROL Y PREVENCION DE ENFERMEDADES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763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7635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346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Prontuario semana 20-2018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60648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Padecimiento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>
                          <a:latin typeface="Arial"/>
                        </a:rPr>
                        <a:t>Infecciones respiratorias agudas *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105,477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115,517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-8.69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latin typeface="Arial"/>
                        </a:rPr>
                        <a:t>Enfermedades diarreicas agudas**</a:t>
                      </a:r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22,394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21,481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4.25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21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17,105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17,238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-0.77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6,084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6,853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-11.22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5,901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4,578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28.90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5,569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4,989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11.63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5,127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4,903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4.57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Enfermedades de Transmisión Sexual ***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2,309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1,895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21.85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2,065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2,851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-27.57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1,097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1,235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-11.17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976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1,022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-4.50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866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-7.68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Diabetes mellitus (ambas) ****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707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812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-12.93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480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-23.57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453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656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-30.95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408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4.88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314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362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-13.26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4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228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313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-27.16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34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Escabiosis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183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-18.30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Desnutrición leve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164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183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-10.38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346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182,237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192,858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 dirty="0">
                          <a:latin typeface="Calibri"/>
                        </a:rPr>
                        <a:t>-5.51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635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785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Fuente: EPIMORBI-SUAVE. Subdirección de Prevención y Control de Enfermedades. Secretaría de Salud. B.C.S.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785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*Incluye: infección respiratoria aguda, faringitis, amigdalitis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estreptococica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neumonía, bronconeumonía e influenza.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785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413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785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76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**** Incluye diabetes mellitus tipo 1 y 2.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6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13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</a:t>
            </a:r>
            <a:r>
              <a:rPr kumimoji="0" lang="es-MX" sz="11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1643050"/>
            <a:ext cx="5871438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358</Words>
  <Application>Microsoft Office PowerPoint</Application>
  <PresentationFormat>Presentación en pantalla (4:3)</PresentationFormat>
  <Paragraphs>114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B.C.S.  PANORAMA EPIDEMIOLOGICO 2018</vt:lpstr>
      <vt:lpstr>MORBILIDAD GENERAL 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31</cp:revision>
  <dcterms:created xsi:type="dcterms:W3CDTF">2018-06-06T16:56:21Z</dcterms:created>
  <dcterms:modified xsi:type="dcterms:W3CDTF">2018-07-09T15:09:51Z</dcterms:modified>
</cp:coreProperties>
</file>